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390210" y="1412352"/>
            <a:ext cx="84171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En 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septiembre del 2017</a:t>
            </a:r>
            <a:r>
              <a:rPr lang="es-ES" sz="3200" dirty="0">
                <a:latin typeface="Arial Narrow" panose="020B0606020202030204" pitchFamily="34" charset="0"/>
              </a:rPr>
              <a:t>, no se generaron viáticos por el personal del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E346EEF-F035-4CE4-8D7A-FC058E232F7A}"/>
              </a:ext>
            </a:extLst>
          </p:cNvPr>
          <p:cNvSpPr txBox="1"/>
          <p:nvPr/>
        </p:nvSpPr>
        <p:spPr>
          <a:xfrm>
            <a:off x="6749142" y="6244047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Septiembre 2017</a:t>
            </a: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23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2017-10-16T15:52:26Z</dcterms:created>
  <dcterms:modified xsi:type="dcterms:W3CDTF">2017-10-30T20:20:28Z</dcterms:modified>
</cp:coreProperties>
</file>